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71d28965b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71d28965b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1d28965bf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1d28965bf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1d28965bf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1d28965bf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1d28965bf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1d28965bf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71d28965bf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71d28965bf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1d28965bf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1d28965bf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1d28965bf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1d28965bf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1d28965b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1d28965b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d28965b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1d28965b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d28965bf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d28965bf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1d28965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1d28965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71d28965bf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71d28965bf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1d28965bf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71d28965bf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1d28965bf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1d28965bf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71d28965b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71d28965b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1d28965b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1d28965b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71d28965b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71d28965b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1d28965bf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1d28965b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1d28965bf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1d28965b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71d28965bf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71d28965b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d28965bf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d28965bf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Relationship Id="rId5" Type="http://schemas.openxmlformats.org/officeDocument/2006/relationships/image" Target="../media/image10.png"/><Relationship Id="rId6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29.png"/><Relationship Id="rId9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6.png"/><Relationship Id="rId7" Type="http://schemas.openxmlformats.org/officeDocument/2006/relationships/image" Target="../media/image21.png"/><Relationship Id="rId8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Relationship Id="rId8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3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www.devmedia.com.br/tkinter-interfaces-graficas-em-python/33956" TargetMode="External"/><Relationship Id="rId4" Type="http://schemas.openxmlformats.org/officeDocument/2006/relationships/hyperlink" Target="https://imasters.com.br/back-end/primeiros-passos-com-pil-a-biblioteca-de-imagens-do-python" TargetMode="External"/><Relationship Id="rId5" Type="http://schemas.openxmlformats.org/officeDocument/2006/relationships/hyperlink" Target="https://towardsdatascience.com/sigmoid-activation-and-binary-crossentropy-a-less-than-perfect-match-b801e130e31" TargetMode="External"/><Relationship Id="rId6" Type="http://schemas.openxmlformats.org/officeDocument/2006/relationships/hyperlink" Target="https://www.pyimagesearch.com/2018/12/31/keras-conv2d-and-convolutional-layers/" TargetMode="External"/><Relationship Id="rId7" Type="http://schemas.openxmlformats.org/officeDocument/2006/relationships/hyperlink" Target="https://www.machinecurve.com/index.php/2020/01/30/what-are-max-pooling-average-pooling-global-max-pooling-and-global-average-pooling/" TargetMode="External"/><Relationship Id="rId8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16.png"/><Relationship Id="rId7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Classificador de Imagens Floresta x Deserto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34755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Luiz Felipe Soares Cardoso - 20170000717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1700" y="12991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Função para interface. Como é possível visualizar, cada um dos três botões realiza um comando que será definida por uma função que será apresentada a seguir:</a:t>
            </a:r>
            <a:endParaRPr sz="1200"/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50" y="2490001"/>
            <a:ext cx="8311699" cy="15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36" name="Google Shape;136;p23"/>
          <p:cNvSpPr txBox="1"/>
          <p:nvPr>
            <p:ph idx="1" type="body"/>
          </p:nvPr>
        </p:nvSpPr>
        <p:spPr>
          <a:xfrm>
            <a:off x="311700" y="10658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O primeiro botão a ser explorado será o de ‘Selecionar a Imagem’ a que foi atribuído a uma função de captura de imagem. Foi instanciado uma variável do tipo askopenfilename(), no qual vai abrir uma janela do SO em que pode selecionar uma imagem. O retorno é o path(caminho) dessa imagem que será passada no método open() e adicionado por meio de um label um label na interface (para essa imagem poder ser mostrada ao usuário) no espaço que ta faltando, pois deve passar o tamanho e a posição do label também. Dessa forma, apenas apertando no botão abre a janela do SO que pode escolher a imagem e a mesma será mostrada na interface através de um label.</a:t>
            </a:r>
            <a:endParaRPr sz="1200"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9725" y="1224750"/>
            <a:ext cx="2895251" cy="18164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725" y="3137825"/>
            <a:ext cx="2895250" cy="196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700" y="4248052"/>
            <a:ext cx="5127625" cy="8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46" name="Google Shape;146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O segundo botão a ser abordado é o de ‘Treinar a Rede’. Aqui será todo o corpo da aprendizagem de máquina com a criação e treinamento da rede neural. Primeiro a rede foi instanciada (Sequential()). </a:t>
            </a:r>
            <a:endParaRPr sz="12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Camadas de Pré-processamento: Foi adicionado à rede uma primeira camada convolucional em que é passado o número de kernels (um filtro) que a imagem de entrada vai ser multiplicado e seu tamanho. Além disso foi definido o tamanho da imagem de entrada (64x64x3canais) e passado a função de ativação relu. A próxima é uma camada de normalização (BatchNormalization()) para diminuir a quantidade de processamento que seria necessário e aumentar a velocidade do treino. A terceira camada é de MaxPooling2D com bloco de tamanho 2x2 para diminuir a densidade dos pixels, varrendo a imagem com o bloco e aplicando a função MAX. A quarta camada é de Flattlen(), pois a etapa de Max Pooling ainda retorna uma matriz, por isso, o flatten irá a rigor, transformar em um vetor que poderá servir de entrada para as camadas ocultas. Estas são formadas por duas camadas, com 100 neurônios cada e utiliza função de </a:t>
            </a:r>
            <a:r>
              <a:rPr lang="pt-BR" sz="1200"/>
              <a:t>ativação</a:t>
            </a:r>
            <a:r>
              <a:rPr lang="pt-BR" sz="1200"/>
              <a:t> relu. Diferente delas, a camada de saída utiliza a função de ativação ‘</a:t>
            </a:r>
            <a:r>
              <a:rPr lang="pt-BR" sz="1200"/>
              <a:t>sigmoid’</a:t>
            </a:r>
            <a:r>
              <a:rPr lang="pt-BR" sz="1200"/>
              <a:t> por se tratar de um problema de classificação binária, em resumo ela fará um tipo de regressão logística retornar um valor de probabilidade de ser 0 ou 1(as duas classes).</a:t>
            </a:r>
            <a:endParaRPr sz="12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53" name="Google Shape;153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Código com a criação das camadas da Rede Neural a seguir:</a:t>
            </a:r>
            <a:endParaRPr sz="1400"/>
          </a:p>
        </p:txBody>
      </p:sp>
      <p:pic>
        <p:nvPicPr>
          <p:cNvPr id="154" name="Google Shape;1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991026"/>
            <a:ext cx="8520599" cy="2577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61" name="Google Shape;161;p26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Após a criação do modelo da rede neural com suas camadas, foi feito a criação do banco de treinamento e de teste, mas como já se tem as imagens bem separadas nas pastas, não será tão complicado.</a:t>
            </a:r>
            <a:endParaRPr sz="12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Como a quantidade de imagens que se tem nas pastas não é tão grande, foi pesquisado sobre o processo de ‘Data Aumentation’ e tentado utilizá-lo no banco. Basicamente, este processo inclui fazer algumas operações pré-definidas em cada uma das imagens, como  operações de zoom, rotação, giro, shear, etc.. que geraria para a máquina, uma nova imagem, mesmo que não mude muita coisa, gera uma nova imagem e assim, aumenta a base de dados. Todas as operações utilizadas citadas foram utilizadas, além de reescala e shift. Tudo isso foi feito com a função ImageDataGeneration() e passando as operações como parâmetro. Lembrando que todas essas operações só pode ser feito na base de dados que será utilizado para treinar a rede, visto que, a base de teste, precisa ter imagens o mais próximo </a:t>
            </a:r>
            <a:r>
              <a:rPr lang="pt-BR" sz="1200"/>
              <a:t>possível</a:t>
            </a:r>
            <a:r>
              <a:rPr lang="pt-BR" sz="1200"/>
              <a:t> do real, sendo inviável criar imagens para teste.</a:t>
            </a:r>
            <a:endParaRPr sz="1200"/>
          </a:p>
        </p:txBody>
      </p:sp>
      <p:pic>
        <p:nvPicPr>
          <p:cNvPr id="162" name="Google Shape;16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21311" y="3541598"/>
            <a:ext cx="5701376" cy="139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69" name="Google Shape;16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Como as pastas já estavam divididas previamente entre teste e treino, agora só precisa treinar a rede a partir da função fit(), passando a base de treinamento criada, o número de épocas (iterações) e para deixar o treinamento um pouco mais rápido foi estabelecido a utilização de 180 imagens por época, sendo totalmente editável, podendo utilizar todas a cada volta. Além disso foi adicionado um parâmetro de validação com a base de testes para que a medida que a rede está sendo treinada, seja possível acompanhar a acurácia da validação em tempo real em cada época. Dessa forma já é possível utilizar o botão de Treinar a Rede.</a:t>
            </a:r>
            <a:endParaRPr sz="1200"/>
          </a:p>
        </p:txBody>
      </p:sp>
      <p:pic>
        <p:nvPicPr>
          <p:cNvPr id="170" name="Google Shape;17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3775" y="3275975"/>
            <a:ext cx="6716426" cy="12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152475"/>
            <a:ext cx="2555100" cy="354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Treinamento da rede, acurácia de treino 99.03% e acurácia de validação 93.01%, ao final das 7 épocas. A avaliação dos resultados foram feitas com base na acurácia obtida de validação e nos testes realizados (força bruta) que serão mostrados ao final. Porém é possível ver taxas de validação altas na 4° e na 5° época, podendo ser até valores melhores do que o escolhido. Talvez seja possível melhorar ainda mais checando esses detalhes de parâmetros, coisa a se pensar em trabalhos futuros.</a:t>
            </a:r>
            <a:endParaRPr sz="1200"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7850" y="1366975"/>
            <a:ext cx="53207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11700" y="1207075"/>
            <a:ext cx="7715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O último botão a ser abordado é o de ‘Classificar’, onde é utilizado o mesmo Path que foi capturado no botão de selecionar imagem para fazer algumas mudanças (setar tamanho, normalizar, passar pra vetor) e poder servir de entrada para a rede neural criada, aplicando o método predict (apenas com a imagem selecionada). Após isso é necessário apenas checar o retorno do predict. Como foi comentado, a camada de saída retorna um valor de probabilidade, então foi aplicado um condicional, onde: se o valor retornado pelo predict for maior do que 0.5(mais próximo de 1), então é criado um novo label sobre a imagem informando que ela é uma Floresta. Caso seja menor do que do que 0.5 (mais próximo de 0), então o label criado indicará que é um Deserto.</a:t>
            </a:r>
            <a:endParaRPr sz="1200"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25" y="3287476"/>
            <a:ext cx="7848950" cy="14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Obtidos</a:t>
            </a:r>
            <a:endParaRPr/>
          </a:p>
        </p:txBody>
      </p:sp>
      <p:sp>
        <p:nvSpPr>
          <p:cNvPr id="193" name="Google Shape;19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A seguir algumas das classificações obtidas: </a:t>
            </a:r>
            <a:endParaRPr/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25" y="1808949"/>
            <a:ext cx="1811025" cy="13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39025" y="1808950"/>
            <a:ext cx="1888393" cy="13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94400" y="1808950"/>
            <a:ext cx="1935423" cy="135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038" y="3399783"/>
            <a:ext cx="1888400" cy="160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9037" y="3399775"/>
            <a:ext cx="1888375" cy="1606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2700" y="3403847"/>
            <a:ext cx="1888400" cy="1606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Resultados Obtidos</a:t>
            </a:r>
            <a:endParaRPr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A seguir algumas das classificações obtidas: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		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							</a:t>
            </a:r>
            <a:r>
              <a:rPr lang="pt-BR" sz="1200"/>
              <a:t>     </a:t>
            </a:r>
            <a:endParaRPr sz="1200"/>
          </a:p>
          <a:p>
            <a:pPr indent="457200" lvl="0" marL="3200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200"/>
              <a:t> Imagem difícil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388" y="1841150"/>
            <a:ext cx="1909625" cy="137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6000" y="1841150"/>
            <a:ext cx="2679825" cy="188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7913" y="1725185"/>
            <a:ext cx="1909625" cy="1489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713" y="3444292"/>
            <a:ext cx="1846950" cy="157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04437" y="3414216"/>
            <a:ext cx="1956600" cy="1631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Motivação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527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Visto o interesse maior que tive na disciplina a cerca de aprendizagem de máquina, foi buscado  e pesquisado um pouco mais sobre Redes Neurais e foi decidido que o projeto final seria algo simples, mas baseado nos aprendizados adquiridos sobre esse tipo de aprendizagem de máquina, o qual achei interessante.</a:t>
            </a:r>
            <a:endParaRPr sz="1200"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775" y="1493325"/>
            <a:ext cx="3250500" cy="1858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Erros Obtidos:</a:t>
            </a:r>
            <a:endParaRPr/>
          </a:p>
        </p:txBody>
      </p:sp>
      <p:sp>
        <p:nvSpPr>
          <p:cNvPr id="218" name="Google Shape;21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É possível notar que a grande maioria das imagens foi classificada corretamente, mesmo com pessoas, objetos, animais e até a vegetação no deserto que ocupa grande espaço da foto, não confundiu a rede. Porém, por meio de testes a força bruta foi identificado algumas imagens em que a rede se confundiu ao classificar. De floresta, não foi encontrado praticamente nenhuma, talvez se treinar novamente, apareça algum, mas de deserto, algumas foram confundidas. Lembrando que a pasta de teste possui cerca de 180 imagens (90 de cada categoria) e apenas </a:t>
            </a:r>
            <a:r>
              <a:rPr lang="pt-BR" sz="1200"/>
              <a:t>pouquíssimas</a:t>
            </a:r>
            <a:r>
              <a:rPr lang="pt-BR" sz="1200"/>
              <a:t> foram confundidas, 7%, todas de Deserto.</a:t>
            </a:r>
            <a:endParaRPr sz="1200"/>
          </a:p>
        </p:txBody>
      </p:sp>
      <p:pic>
        <p:nvPicPr>
          <p:cNvPr id="219" name="Google Shape;21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925" y="2687445"/>
            <a:ext cx="2909075" cy="204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9225" y="2687450"/>
            <a:ext cx="2400949" cy="20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Trabalhos Futuros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11700" y="1382075"/>
            <a:ext cx="4827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Um trabalho futuro seria melhorar ainda mais a classificação e descobrir porque a rede está errando um pouco mais na classe deserto. Foi tentado ao máximo realizar o balanceamento das imagens em questão de número, talvez falte um pouco mais de diversidade nas classes, já que o banco é pequeno. Então, futuramente, é possível melhorar o banco (em número e diversidade), aprender mais sobre redes neurais e melhorar a estrutura em si da rede, a fim de aumentar a acurácia e melhorar ainda mais a classificação. Um outro trabalho seria expandir a classificação e sair de um problema binário, passando a classificar coisas mais difíceis numa imagem, como animais, objetos, etc.</a:t>
            </a:r>
            <a:endParaRPr sz="1200"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6050" y="1382075"/>
            <a:ext cx="2966675" cy="25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Referências: </a:t>
            </a:r>
            <a:endParaRPr/>
          </a:p>
        </p:txBody>
      </p:sp>
      <p:sp>
        <p:nvSpPr>
          <p:cNvPr id="235" name="Google Shape;235;p34"/>
          <p:cNvSpPr txBox="1"/>
          <p:nvPr>
            <p:ph idx="1" type="body"/>
          </p:nvPr>
        </p:nvSpPr>
        <p:spPr>
          <a:xfrm>
            <a:off x="311700" y="14188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3"/>
              </a:rPr>
              <a:t>https://www.devmedia.com.br/tkinter-interfaces-graficas-em-python/33956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https://imasters.com.br/back-end/primeiros-passos-com-pil-a-biblioteca-de-imagens-do-python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https://towardsdatascience.com/sigmoid-activation-and-binary-crossentropy-a-less-than-perfect-match-b801e130e31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6"/>
              </a:rPr>
              <a:t>https://www.pyimagesearch.com/2018/12/31/keras-conv2d-and-convolutional-layers/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7"/>
              </a:rPr>
              <a:t>https://www.machinecurve.com/index.php/2020/01/30/what-are-max-pooling-average-pooling-global-max-pooling-and-global-average-pooling/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</a:t>
            </a:r>
            <a:endParaRPr/>
          </a:p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311700" y="1630100"/>
            <a:ext cx="568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O ambiente de desenvolvimento utilizado foi o Spyder, que é de plataforma aberta e de código aberto para programação na linguagem Python, que foi uma das aplicações que veio junto à </a:t>
            </a:r>
            <a:r>
              <a:rPr lang="pt-BR" sz="1200"/>
              <a:t>instalação</a:t>
            </a:r>
            <a:r>
              <a:rPr lang="pt-BR" sz="1200"/>
              <a:t> do Python e Anaconda.</a:t>
            </a:r>
            <a:endParaRPr sz="1200"/>
          </a:p>
        </p:txBody>
      </p:sp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700" y="1457088"/>
            <a:ext cx="1563900" cy="156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7300" y="3412200"/>
            <a:ext cx="2606700" cy="130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e Objetivo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5405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 problemática abordada neste projeto é bem simples, pois é um problema de classificação binária em que ao final, espera-se que o algoritmo possa classificar corretamente, com a maior porcentagem de certeza possível, o que a imagem apresentada representa: uma Floresta ou um Deserto.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Para isso será necessário realizar a criação do Banco de Dados com uma quantidade considerável de fotos tanto de florestas quanto de desertos, fazer a divisão entre treino e teste, realizar a criação da rede neural, aplicar o treinamento da rede apresentando o banco de treinamento, fazer a comparação com o banco de testes e por fim realizar uma previsão (classificação) com imagens nunca vistas.</a:t>
            </a:r>
            <a:endParaRPr sz="1200"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do Banco</a:t>
            </a:r>
            <a:endParaRPr/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5863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Para realizar a criação do banco de dados para o projeto, com base em algumas pesquisas, foi encontrado uma extensão do Google Chrome (Image Downloader) em que é possível baixar todas as imagens de uma página da web de uma vez. Então, tendo essa ferramenta, foi utilizado o google imagens, realizando várias pesquisas diferentes sobre florestas e desertos e assim, aos poucos foi sendo baixado todas as fotos que </a:t>
            </a:r>
            <a:r>
              <a:rPr lang="pt-BR" sz="1200"/>
              <a:t>compõem</a:t>
            </a:r>
            <a:r>
              <a:rPr lang="pt-BR" sz="1200"/>
              <a:t> o banco. Não tem tantas fotos, cerca de 600 fotos de cada categoria. Houve a preocupação de ter uma grande variedade de imagens: Florestas temperadas, com gelo, com rios, desertos com plantas, com gelo, etc… Além da variedade, o balanceamento em questão de número também foi checado, em torno de 600 cada categoria.</a:t>
            </a:r>
            <a:endParaRPr sz="1200"/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Após realizar o download das imagens, foi feito a separação das pastas, onde foi criado duas pastas, uma Treinamento e uma Teste. Dentro de cada uma dessas pastas há mais duas pastas, Floresta e Deserto, já dividido com as fotos, em torno de 80% para treinamento e 20% na pasta de testes. Essa divisão de pastas em treinamento já separa as imagens em duas categorias, no qual a rede vai aprender </a:t>
            </a:r>
            <a:r>
              <a:rPr lang="pt-BR" sz="1200"/>
              <a:t>características</a:t>
            </a:r>
            <a:r>
              <a:rPr lang="pt-BR" sz="1200"/>
              <a:t> com base nessa separação já passada pra ela.</a:t>
            </a:r>
            <a:endParaRPr sz="1200"/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do Banco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Extensão do Google Chrome para fazer download de todas as imagens de uma página. Mesmo assim, foi necessário olhar uma por uma, pois havia algumas com marcas </a:t>
            </a:r>
            <a:r>
              <a:rPr lang="pt-BR" sz="1200"/>
              <a:t>d'água</a:t>
            </a:r>
            <a:r>
              <a:rPr lang="pt-BR" sz="1200"/>
              <a:t>, ou que o elemento predominante não era a categoria desejada, ou mesmo que não tinha nada a ver com o que se queria.</a:t>
            </a:r>
            <a:endParaRPr sz="12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4900" y="2015699"/>
            <a:ext cx="5197226" cy="27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Criação do Banco</a:t>
            </a:r>
            <a:endParaRPr/>
          </a:p>
        </p:txBody>
      </p:sp>
      <p:sp>
        <p:nvSpPr>
          <p:cNvPr id="101" name="Google Shape;101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Separação de pastas: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200"/>
              <a:t>Dentro de CADA dessas pastas, tem sua parcela das imagens</a:t>
            </a:r>
            <a:endParaRPr sz="1200"/>
          </a:p>
        </p:txBody>
      </p:sp>
      <p:pic>
        <p:nvPicPr>
          <p:cNvPr id="102" name="Google Shape;1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375" y="1544025"/>
            <a:ext cx="4492649" cy="34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3125" y="1151345"/>
            <a:ext cx="3517026" cy="1953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93116" y="3190139"/>
            <a:ext cx="3517033" cy="195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974" y="2571757"/>
            <a:ext cx="3517026" cy="195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Código</a:t>
            </a:r>
            <a:endParaRPr/>
          </a:p>
        </p:txBody>
      </p:sp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48375" y="1235000"/>
            <a:ext cx="6404700" cy="12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Primeiramente é feito a importação de todas as bibliotecas que serão utilizadas na implementação: As de interface (Tkinter), a de operação com imagens para abrir a imagem desejada (PIL image), as utilizadas para construir a Rede Neural (Keras) e a numpy para trabalhar com arrays.</a:t>
            </a:r>
            <a:endParaRPr sz="1200"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571749"/>
            <a:ext cx="7943275" cy="19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Implementação do </a:t>
            </a:r>
            <a:r>
              <a:rPr lang="pt-BR"/>
              <a:t>Código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78000" y="1466975"/>
            <a:ext cx="4194000" cy="35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200"/>
              <a:t>Primeiramente, a criação se deu a partir de uma interface simples para ficar mais fácil e </a:t>
            </a:r>
            <a:r>
              <a:rPr lang="pt-BR" sz="1200"/>
              <a:t>interativo</a:t>
            </a:r>
            <a:r>
              <a:rPr lang="pt-BR" sz="1200"/>
              <a:t> de mexer na aplicação e classificar. Para isso, foi criada uma função __init__ para a criação da pequena janela e dos botões que farão parte da interface. Foi instanciado uma nova janela e mudado seu </a:t>
            </a:r>
            <a:r>
              <a:rPr lang="pt-BR" sz="1200"/>
              <a:t>título</a:t>
            </a:r>
            <a:r>
              <a:rPr lang="pt-BR" sz="1200"/>
              <a:t> para “Classificador de Imagens”. Após isso foi feita a criação de 3 botões, Selecionar Imagem, Treinar a Rede e Classificar, onde isso tudo foi baseada na biblioteca Tkinter() e foi passado como parâmetro, o texto do botão, a ação realizada ao clicar (serão outras funções definidas mais a frente), tamanho e localização na aba.</a:t>
            </a:r>
            <a:endParaRPr sz="1200"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3575" y="121375"/>
            <a:ext cx="1265850" cy="94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9625" y="1784050"/>
            <a:ext cx="2751400" cy="157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